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9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915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BEEA-CE39-46DA-AF3B-1CB4B734F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EAB78-0328-4682-9617-579ABD615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C2352-8964-4C2A-A773-C174834C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5E658-9E97-4C87-8E2D-A6110330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F8C40-A2D3-4761-80DD-6AF4E336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40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DD1B-A35A-4DB0-AC52-3ADBA092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2844F-98F1-49C9-872F-A1B25DF5A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59CD3-78D5-4E1B-A0E5-3108A205E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E1EFA-F136-45B4-985D-574D8D70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CB1E3-A42F-43ED-A14C-1EA82EF6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021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3AC8D-425F-4359-9073-1E097C8E4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EF10F-743A-42DC-97FF-D6577C297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B1BC9-A09E-470F-9FCF-5BA01E6A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B2AC1-DEF8-4D7B-B2E2-28678F28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2BC22-E88A-403B-AF67-5F4634F9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76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999E-92A2-498F-9E6F-7606840B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F1339-D812-4E20-B710-DB9AC3A4D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80AD4-B9FC-46FA-9568-4744CE63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6AF79-6D89-49E2-8E49-2AA31DCEB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D8D1-5BF0-45A3-A43E-B693DBD5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928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A1CB-C0C3-46C4-A2AD-5F544BFEC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51B62-0499-40D4-A345-F5C7F1BA9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7614-073B-4FD9-A6F5-A93E7E36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31A02-77E4-40DD-ABB2-D975E0BF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080E5-7220-4788-B7E6-9167D554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188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AB5A-D694-45D0-97F9-55CB6D50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6D8F1-57E2-4E16-AF39-CA1B48CFE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B54BA-53A8-4CE5-9DFE-CD0ABA4D0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CC089-4195-4BB5-8465-49812073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B3CFE-E885-45B6-B2EB-D090DF68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37B05-6A8F-4CF7-A2C1-ECE03980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878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E673-B3A0-4DAF-8F93-1DAF17D7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97512-59FA-44A8-9E85-6157EBFB8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57A12-39F7-40CB-971A-0A2937347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81683-D457-4B9B-98C7-57A2CE774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DDB2E-C3FB-4212-A72F-269022BAD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20C5A-1474-4363-A522-C580DFE9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4D23C-CBA0-4D2A-98A9-0EDDB24E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74347-ED06-4B63-B4D8-A2FF6866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876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8574-E585-4D5A-9084-37EEFA54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5EB68-4B08-4874-9864-4E635113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93F97-F555-4F78-BD0A-CA91535A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7E896-9913-47F8-9043-F12EF7FA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4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3E3D7A-B274-48FD-8695-3BF248F4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2FC3A-4760-4BFB-A447-FAD1806D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D9750-F641-4D9B-BA75-0335AA57F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398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3884-C6B9-450A-83A7-DC38133D3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45C64-2E46-44D6-8D2F-9B14C4B0A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21467-5638-4037-95F3-7BEF58B96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FCDFC-5B80-4F72-AB0F-B57906BE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5BCFE-6F8E-4B66-B8A4-4529E29A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85C0-1241-46FE-BF23-1927A78E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7037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6549-C0A6-483C-981D-903CE3AB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705F2B-86DC-47F0-A04A-BBDD28EE6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4FA76-73E0-4B6F-9A90-303435A8D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BC4BE-A103-48C0-AA1B-750D4097E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B1188-A78B-4770-958C-472D7C83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9DAE5-8546-4C15-976A-96EAFA58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816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B8A42-C49A-4D13-B352-35DB7E7F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58952-C5F3-43CC-9A98-7F3B47028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9E7F-BB8B-45A9-A855-09E25695A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3F0D6-2192-4309-9AF3-B877470EDCB9}" type="datetimeFigureOut">
              <a:rPr lang="en-NL" smtClean="0"/>
              <a:t>14/01/2022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AB66-4D33-4E9C-8406-959A1EB2E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686F2-500A-4B01-B837-CF264A341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4BD88-2741-4C5D-8963-ED6F1830064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399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2EBAE065-E142-4D38-A1B3-B25E65297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65" y="0"/>
            <a:ext cx="8417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46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873E992-5C86-4332-90D5-3240CC29E6DE}"/>
              </a:ext>
            </a:extLst>
          </p:cNvPr>
          <p:cNvSpPr txBox="1"/>
          <p:nvPr/>
        </p:nvSpPr>
        <p:spPr>
          <a:xfrm>
            <a:off x="1385799" y="34077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dHash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5084C-2AA1-4666-99AF-5C066F070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01"/>
          <a:stretch/>
        </p:blipFill>
        <p:spPr>
          <a:xfrm>
            <a:off x="6484520" y="1270590"/>
            <a:ext cx="4729349" cy="2095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BE671-FC69-451D-A5FC-F59FA68DB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0"/>
          <a:stretch/>
        </p:blipFill>
        <p:spPr>
          <a:xfrm>
            <a:off x="6484520" y="3583067"/>
            <a:ext cx="4729348" cy="2152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324C56-476A-4AC7-A11D-2CFEBAFD9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119"/>
          <a:stretch/>
        </p:blipFill>
        <p:spPr>
          <a:xfrm>
            <a:off x="1729355" y="1270590"/>
            <a:ext cx="4590413" cy="20952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0BE5A88-A669-4C37-B2CA-D41345A777B0}"/>
              </a:ext>
            </a:extLst>
          </p:cNvPr>
          <p:cNvGrpSpPr/>
          <p:nvPr/>
        </p:nvGrpSpPr>
        <p:grpSpPr>
          <a:xfrm>
            <a:off x="2218452" y="3583067"/>
            <a:ext cx="3692138" cy="2836382"/>
            <a:chOff x="1903521" y="3827095"/>
            <a:chExt cx="3692138" cy="28363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3CDC33-0CA4-4B9A-96F6-B49CE6B55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308"/>
            <a:stretch/>
          </p:blipFill>
          <p:spPr>
            <a:xfrm>
              <a:off x="1903521" y="3827095"/>
              <a:ext cx="3692138" cy="28363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CA4983-922D-4E7D-9CD9-0C2523BE17C8}"/>
                </a:ext>
              </a:extLst>
            </p:cNvPr>
            <p:cNvSpPr/>
            <p:nvPr/>
          </p:nvSpPr>
          <p:spPr>
            <a:xfrm>
              <a:off x="2017096" y="5149699"/>
              <a:ext cx="3350463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6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873E992-5C86-4332-90D5-3240CC29E6DE}"/>
              </a:ext>
            </a:extLst>
          </p:cNvPr>
          <p:cNvSpPr txBox="1"/>
          <p:nvPr/>
        </p:nvSpPr>
        <p:spPr>
          <a:xfrm>
            <a:off x="1385799" y="340770"/>
            <a:ext cx="91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wavelet</a:t>
            </a:r>
            <a:endParaRPr lang="en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A46E56-BFE3-46E0-9BDB-07422BFB12BC}"/>
              </a:ext>
            </a:extLst>
          </p:cNvPr>
          <p:cNvGrpSpPr/>
          <p:nvPr/>
        </p:nvGrpSpPr>
        <p:grpSpPr>
          <a:xfrm>
            <a:off x="2352135" y="3628845"/>
            <a:ext cx="4486593" cy="2809168"/>
            <a:chOff x="1782978" y="3056861"/>
            <a:chExt cx="5192484" cy="33811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AF917F-BCEC-4307-A457-04ACEC72E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938"/>
            <a:stretch/>
          </p:blipFill>
          <p:spPr>
            <a:xfrm>
              <a:off x="1782979" y="3056861"/>
              <a:ext cx="5192483" cy="3381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7618B2-7F0C-42E2-A074-DD27F264C109}"/>
                </a:ext>
              </a:extLst>
            </p:cNvPr>
            <p:cNvSpPr/>
            <p:nvPr/>
          </p:nvSpPr>
          <p:spPr>
            <a:xfrm>
              <a:off x="1782979" y="3752038"/>
              <a:ext cx="5192483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55645A-651F-4B7A-9DD4-4CEB12167EA9}"/>
                </a:ext>
              </a:extLst>
            </p:cNvPr>
            <p:cNvSpPr/>
            <p:nvPr/>
          </p:nvSpPr>
          <p:spPr>
            <a:xfrm>
              <a:off x="1782978" y="4620334"/>
              <a:ext cx="5192483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BE2B44-0652-4E89-8E7B-405CAA6FDCE9}"/>
                </a:ext>
              </a:extLst>
            </p:cNvPr>
            <p:cNvSpPr/>
            <p:nvPr/>
          </p:nvSpPr>
          <p:spPr>
            <a:xfrm>
              <a:off x="1836201" y="5483588"/>
              <a:ext cx="5108055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42B2528-E814-4CEB-8666-441785B54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70"/>
          <a:stretch/>
        </p:blipFill>
        <p:spPr>
          <a:xfrm>
            <a:off x="3699220" y="2007159"/>
            <a:ext cx="3139507" cy="1421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2CAD34-C330-4DA5-AAAF-858D4E896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10"/>
          <a:stretch/>
        </p:blipFill>
        <p:spPr>
          <a:xfrm>
            <a:off x="7237994" y="4705155"/>
            <a:ext cx="3806738" cy="173285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DF9727-2251-483D-861B-8CAC782A761C}"/>
              </a:ext>
            </a:extLst>
          </p:cNvPr>
          <p:cNvGrpSpPr/>
          <p:nvPr/>
        </p:nvGrpSpPr>
        <p:grpSpPr>
          <a:xfrm>
            <a:off x="7237994" y="1983415"/>
            <a:ext cx="3806738" cy="2475004"/>
            <a:chOff x="7718612" y="900953"/>
            <a:chExt cx="3806738" cy="247500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A57EA8A-3AB7-4C0C-868F-C25008979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173"/>
            <a:stretch/>
          </p:blipFill>
          <p:spPr>
            <a:xfrm>
              <a:off x="7718612" y="900953"/>
              <a:ext cx="3806738" cy="24750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95BDAE-D744-4FBA-86F4-EAB8493D7969}"/>
                </a:ext>
              </a:extLst>
            </p:cNvPr>
            <p:cNvSpPr/>
            <p:nvPr/>
          </p:nvSpPr>
          <p:spPr>
            <a:xfrm>
              <a:off x="7752522" y="1605749"/>
              <a:ext cx="3748602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0B1D8B-8021-43AE-B8BD-8841E7180AFB}"/>
                </a:ext>
              </a:extLst>
            </p:cNvPr>
            <p:cNvSpPr/>
            <p:nvPr/>
          </p:nvSpPr>
          <p:spPr>
            <a:xfrm>
              <a:off x="7773726" y="2464490"/>
              <a:ext cx="3692102" cy="191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068581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A7DC18-B31B-4019-AD2A-53DBCFE7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06" y="0"/>
            <a:ext cx="10444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0B19440-A877-4F48-B4EA-13146A7004E5}"/>
              </a:ext>
            </a:extLst>
          </p:cNvPr>
          <p:cNvSpPr txBox="1"/>
          <p:nvPr/>
        </p:nvSpPr>
        <p:spPr>
          <a:xfrm>
            <a:off x="1452387" y="3244305"/>
            <a:ext cx="309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  <a:cs typeface="Times New Roman" panose="02020603050405020304" pitchFamily="18" charset="0"/>
              </a:rPr>
              <a:t>-20% brightness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6D9C6F-09F5-4495-9F4C-DD6036875A74}"/>
              </a:ext>
            </a:extLst>
          </p:cNvPr>
          <p:cNvSpPr txBox="1"/>
          <p:nvPr/>
        </p:nvSpPr>
        <p:spPr>
          <a:xfrm>
            <a:off x="4747162" y="4759215"/>
            <a:ext cx="3127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  <a:cs typeface="Times New Roman" panose="02020603050405020304" pitchFamily="18" charset="0"/>
              </a:rPr>
              <a:t>No changes in brightness and contrast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8" name="Picture 17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D2242C0-3FBD-43DF-B43B-AB841CB9C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62" y="2187348"/>
            <a:ext cx="3094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5F8CA808-CB81-4D4A-A402-F2E8D7F8C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87" y="672438"/>
            <a:ext cx="3094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cat and a dog lying on a table&#10;&#10;Description automatically generated with low confidence">
            <a:extLst>
              <a:ext uri="{FF2B5EF4-FFF2-40B4-BE49-F238E27FC236}">
                <a16:creationId xmlns:a16="http://schemas.microsoft.com/office/drawing/2014/main" id="{CE99B246-3E88-4637-9833-3BF4E00CC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37" y="717079"/>
            <a:ext cx="3094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9CC3BD-6B23-4387-89C0-0BE169D9DCC0}"/>
              </a:ext>
            </a:extLst>
          </p:cNvPr>
          <p:cNvSpPr txBox="1"/>
          <p:nvPr/>
        </p:nvSpPr>
        <p:spPr>
          <a:xfrm>
            <a:off x="8008817" y="3244305"/>
            <a:ext cx="3127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  <a:cs typeface="Times New Roman" panose="02020603050405020304" pitchFamily="18" charset="0"/>
              </a:rPr>
              <a:t>+20% brightness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5" name="Picture 24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77A16830-8332-4542-96E1-11EC14B66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37" y="3620921"/>
            <a:ext cx="3094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F15D9FC6-DE04-459B-93B4-D28AFBBB5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87" y="3620921"/>
            <a:ext cx="3094000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90928B-2E84-4473-8454-989543474893}"/>
              </a:ext>
            </a:extLst>
          </p:cNvPr>
          <p:cNvSpPr txBox="1"/>
          <p:nvPr/>
        </p:nvSpPr>
        <p:spPr>
          <a:xfrm>
            <a:off x="1452387" y="6152842"/>
            <a:ext cx="309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  <a:cs typeface="Times New Roman" panose="02020603050405020304" pitchFamily="18" charset="0"/>
              </a:rPr>
              <a:t>-20% contrast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BC69E6-D019-479A-8B63-F0E96FA302EF}"/>
              </a:ext>
            </a:extLst>
          </p:cNvPr>
          <p:cNvSpPr txBox="1"/>
          <p:nvPr/>
        </p:nvSpPr>
        <p:spPr>
          <a:xfrm>
            <a:off x="8008817" y="6152842"/>
            <a:ext cx="3127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j-lt"/>
                <a:cs typeface="Times New Roman" panose="02020603050405020304" pitchFamily="18" charset="0"/>
              </a:rPr>
              <a:t>+20% contrast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6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52534CF4-42DF-431F-8840-89AE36223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38" y="1414819"/>
            <a:ext cx="3092960" cy="2520000"/>
          </a:xfrm>
          <a:prstGeom prst="rect">
            <a:avLst/>
          </a:prstGeom>
        </p:spPr>
      </p:pic>
      <p:pic>
        <p:nvPicPr>
          <p:cNvPr id="7" name="Picture 6" descr="A cat and 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BA698C66-A8F7-487C-A42E-79CC1107D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50" y="1414819"/>
            <a:ext cx="3094101" cy="25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174E3-3848-4D32-984F-7EFF90373048}"/>
              </a:ext>
            </a:extLst>
          </p:cNvPr>
          <p:cNvSpPr txBox="1"/>
          <p:nvPr/>
        </p:nvSpPr>
        <p:spPr>
          <a:xfrm>
            <a:off x="1899418" y="3986686"/>
            <a:ext cx="21771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  <a:cs typeface="Times New Roman" panose="02020603050405020304" pitchFamily="18" charset="0"/>
              </a:rPr>
              <a:t>Source image, 3230 x 2463, 192dpi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85F15-A3ED-4CFE-94D2-FF4D61C88F7B}"/>
              </a:ext>
            </a:extLst>
          </p:cNvPr>
          <p:cNvSpPr txBox="1"/>
          <p:nvPr/>
        </p:nvSpPr>
        <p:spPr>
          <a:xfrm>
            <a:off x="5442708" y="3986686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+mj-lt"/>
                <a:cs typeface="Times New Roman" panose="02020603050405020304" pitchFamily="18" charset="0"/>
              </a:rPr>
              <a:t>Whatsapp</a:t>
            </a:r>
            <a:r>
              <a:rPr lang="en-US" sz="1100" dirty="0">
                <a:latin typeface="+mj-lt"/>
                <a:cs typeface="Times New Roman" panose="02020603050405020304" pitchFamily="18" charset="0"/>
              </a:rPr>
              <a:t>, 1024 x 834, 96dpi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09135-865A-4D3D-902E-1E2C76A24C7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4571" t="4135" r="4624" b="9173"/>
          <a:stretch/>
        </p:blipFill>
        <p:spPr>
          <a:xfrm>
            <a:off x="8199503" y="1414819"/>
            <a:ext cx="3092959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DF2C5D-70DA-4442-9436-B97DB5D03C6A}"/>
              </a:ext>
            </a:extLst>
          </p:cNvPr>
          <p:cNvSpPr txBox="1"/>
          <p:nvPr/>
        </p:nvSpPr>
        <p:spPr>
          <a:xfrm>
            <a:off x="9008440" y="3986686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  <a:cs typeface="Times New Roman" panose="02020603050405020304" pitchFamily="18" charset="0"/>
              </a:rPr>
              <a:t>Difference, 1024x1024</a:t>
            </a:r>
            <a:endParaRPr lang="en-NL" sz="11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59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4518291-4A67-45A1-813E-429ED37ED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52"/>
          <a:stretch/>
        </p:blipFill>
        <p:spPr>
          <a:xfrm>
            <a:off x="1299452" y="0"/>
            <a:ext cx="9263686" cy="34460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54B37C0-08E4-4D18-9362-4F7181EC2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634" y="3812669"/>
            <a:ext cx="3013897" cy="30138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B65F6D-0AF0-45F2-B268-8179A4F35113}"/>
              </a:ext>
            </a:extLst>
          </p:cNvPr>
          <p:cNvSpPr txBox="1"/>
          <p:nvPr/>
        </p:nvSpPr>
        <p:spPr>
          <a:xfrm>
            <a:off x="-205634" y="3535670"/>
            <a:ext cx="290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Gray value image, size 32×32</a:t>
            </a:r>
            <a:endParaRPr lang="en-US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70E57D0-5A42-4CBB-AC48-264AE56BE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6852" y="3813366"/>
            <a:ext cx="3013200" cy="3013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CE0D72-B586-4D01-98A3-DCAEE97A9D77}"/>
              </a:ext>
            </a:extLst>
          </p:cNvPr>
          <p:cNvSpPr txBox="1"/>
          <p:nvPr/>
        </p:nvSpPr>
        <p:spPr>
          <a:xfrm>
            <a:off x="2999602" y="3530794"/>
            <a:ext cx="290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After DCT by row and column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8B9435-4F4C-4FCD-8367-F7A3FBABA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165" y="3807793"/>
            <a:ext cx="3013200" cy="30132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83DA1AD-8EF5-4914-8C5B-3D21EF261148}"/>
              </a:ext>
            </a:extLst>
          </p:cNvPr>
          <p:cNvSpPr txBox="1"/>
          <p:nvPr/>
        </p:nvSpPr>
        <p:spPr>
          <a:xfrm>
            <a:off x="6434859" y="3399900"/>
            <a:ext cx="2459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Crop highest frequency in the upper left corner (8 x 8 pixels)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0D6D20-6F54-43B5-8A76-407A05794D0D}"/>
              </a:ext>
            </a:extLst>
          </p:cNvPr>
          <p:cNvSpPr txBox="1"/>
          <p:nvPr/>
        </p:nvSpPr>
        <p:spPr>
          <a:xfrm>
            <a:off x="9408680" y="3526944"/>
            <a:ext cx="290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phash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88EE74-C633-4DAB-BAEA-9B3235193290}"/>
              </a:ext>
            </a:extLst>
          </p:cNvPr>
          <p:cNvGrpSpPr/>
          <p:nvPr/>
        </p:nvGrpSpPr>
        <p:grpSpPr>
          <a:xfrm>
            <a:off x="9297704" y="3807793"/>
            <a:ext cx="3013200" cy="3013200"/>
            <a:chOff x="10802790" y="3807793"/>
            <a:chExt cx="3013200" cy="30132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6AFA865-11B9-4840-8E4A-EC02F441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02790" y="3807793"/>
              <a:ext cx="3013200" cy="301320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42D89F-1AD3-4D68-A92C-05D8D404842D}"/>
                </a:ext>
              </a:extLst>
            </p:cNvPr>
            <p:cNvGrpSpPr/>
            <p:nvPr/>
          </p:nvGrpSpPr>
          <p:grpSpPr>
            <a:xfrm>
              <a:off x="10836033" y="3835746"/>
              <a:ext cx="2940087" cy="2966114"/>
              <a:chOff x="1710686" y="3812670"/>
              <a:chExt cx="2968487" cy="2966114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134516E7-1685-4AF3-9C6F-55CBFE06E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8372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D9AB75F-3232-4112-AD7C-4771CCE55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0597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93DDDF1-1422-4206-A8C7-53F4012D20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6075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6EEB638-FC91-43C4-B312-16BF1E3D1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1554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E0ABE0-67D9-48E3-B521-94CEFF08F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3780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0C56FB2-1169-47B0-AFFD-B4D005EC4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840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1977C9-AFDA-4AD2-8A37-23E27A39F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0319" y="3812670"/>
                <a:ext cx="0" cy="296611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E15B601-51BD-4610-834A-C77D9A78B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4178852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C3312CE-A314-4123-8A14-39F6BC2B8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4549912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EF877CC-86C5-4ED1-98C4-5738B3B28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4916556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95DE7D4-5D8C-4762-9BB2-B36102D68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5287615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F624B1D-2B69-4763-AC5B-2E8137870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5667512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6283958-9234-405D-AAEE-6C85E9532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6029738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C2ECE0B-E233-4577-BB8E-1E620A86D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86" y="6396381"/>
                <a:ext cx="29684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9502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55B22C1A-890C-48C1-8371-8DB91548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2" y="0"/>
            <a:ext cx="9263686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5030380-9643-45C1-83F6-A8AC040A7BCA}"/>
              </a:ext>
            </a:extLst>
          </p:cNvPr>
          <p:cNvGrpSpPr/>
          <p:nvPr/>
        </p:nvGrpSpPr>
        <p:grpSpPr>
          <a:xfrm>
            <a:off x="1710687" y="3812670"/>
            <a:ext cx="2972903" cy="2966114"/>
            <a:chOff x="1710686" y="3812670"/>
            <a:chExt cx="2972904" cy="2966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DE6E60-122D-48CB-A598-B93E377ED59A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BA5FC6-28AA-48D8-B884-6A00725919D2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862F16-23E3-47A6-9780-CF4DD4749071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987AB6-8459-4A19-968E-D89C6CE414F9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608C29-6A1C-4B1C-98A3-8019470E01B9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0B03020-DCD8-417C-A3E5-6EEA7CB30BA8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71654E-8AFB-46AF-86A5-22280AABE320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38020F-832C-45F5-B645-B2E4B097D8B3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8326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620D34-ECD5-4DD6-850E-F1188D9D73D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543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A66B66-139F-4D9C-8A08-52887C0B1F60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20973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3A8C9-D252-41C1-A316-1A4F8E42CABD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03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10D913-C780-4876-995C-F8C69C13BC4C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719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E80252-9C15-4441-B03F-1565063EB67A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3415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E47637-8174-4767-A988-68A63143770F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40079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AC29D2-E675-4B53-A4A0-BBBF816070F8}"/>
              </a:ext>
            </a:extLst>
          </p:cNvPr>
          <p:cNvGrpSpPr/>
          <p:nvPr/>
        </p:nvGrpSpPr>
        <p:grpSpPr>
          <a:xfrm>
            <a:off x="7186042" y="3812670"/>
            <a:ext cx="2968487" cy="2966114"/>
            <a:chOff x="1710686" y="3812670"/>
            <a:chExt cx="2968487" cy="296611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E801876-1F96-468D-A42A-7AC2F2DEF42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A5D555-7B4C-4E5E-81D8-B7C7A926F991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1111A5E-B25E-4566-96A4-998652A6AF6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3BF600E-DC20-4A4D-AE3E-AA04FB9C4A2A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0F52970-C5B4-4A99-8879-58BD6C8C6041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B5AFC96-6D81-4D41-B159-5F968A201119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2C96C3B-A9E8-4065-BC65-FF8A094B9BFE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8F20C62-53C5-4DB7-A2C7-363C0694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7885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3CEF65-EEC7-4C1F-A4D0-5A487E7E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499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CA688A1-180A-4790-8C83-046D9DE516D6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16556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29969E-40B5-4106-90B6-61530B7BD7D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62EBC-F846-4907-B7C2-DAC1EAA82BB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675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04F1055-0F85-4CCF-B016-81E5880B878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2973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87E5455-BE54-4220-8290-4C0F74C170F1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396381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886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0D653C6-3809-4B32-BD53-7A969235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1" y="5680"/>
            <a:ext cx="9263686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5030380-9643-45C1-83F6-A8AC040A7BCA}"/>
              </a:ext>
            </a:extLst>
          </p:cNvPr>
          <p:cNvGrpSpPr/>
          <p:nvPr/>
        </p:nvGrpSpPr>
        <p:grpSpPr>
          <a:xfrm>
            <a:off x="1710687" y="3812670"/>
            <a:ext cx="2972903" cy="2966114"/>
            <a:chOff x="1710686" y="3812670"/>
            <a:chExt cx="2972904" cy="2966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DE6E60-122D-48CB-A598-B93E377ED59A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BA5FC6-28AA-48D8-B884-6A00725919D2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862F16-23E3-47A6-9780-CF4DD4749071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987AB6-8459-4A19-968E-D89C6CE414F9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608C29-6A1C-4B1C-98A3-8019470E01B9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0B03020-DCD8-417C-A3E5-6EEA7CB30BA8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71654E-8AFB-46AF-86A5-22280AABE320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38020F-832C-45F5-B645-B2E4B097D8B3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8326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620D34-ECD5-4DD6-850E-F1188D9D73D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543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A66B66-139F-4D9C-8A08-52887C0B1F60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20973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3A8C9-D252-41C1-A316-1A4F8E42CABD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03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10D913-C780-4876-995C-F8C69C13BC4C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719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E80252-9C15-4441-B03F-1565063EB67A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3415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E47637-8174-4767-A988-68A63143770F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40079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AC29D2-E675-4B53-A4A0-BBBF816070F8}"/>
              </a:ext>
            </a:extLst>
          </p:cNvPr>
          <p:cNvGrpSpPr/>
          <p:nvPr/>
        </p:nvGrpSpPr>
        <p:grpSpPr>
          <a:xfrm>
            <a:off x="7186042" y="3812670"/>
            <a:ext cx="2968487" cy="2966114"/>
            <a:chOff x="1710686" y="3812670"/>
            <a:chExt cx="2968487" cy="296611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E801876-1F96-468D-A42A-7AC2F2DEF42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A5D555-7B4C-4E5E-81D8-B7C7A926F991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1111A5E-B25E-4566-96A4-998652A6AF6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3BF600E-DC20-4A4D-AE3E-AA04FB9C4A2A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0F52970-C5B4-4A99-8879-58BD6C8C6041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B5AFC96-6D81-4D41-B159-5F968A201119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2C96C3B-A9E8-4065-BC65-FF8A094B9BFE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8F20C62-53C5-4DB7-A2C7-363C0694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7885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3CEF65-EEC7-4C1F-A4D0-5A487E7E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499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CA688A1-180A-4790-8C83-046D9DE516D6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16556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29969E-40B5-4106-90B6-61530B7BD7D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62EBC-F846-4907-B7C2-DAC1EAA82BB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675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04F1055-0F85-4CCF-B016-81E5880B878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2973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87E5455-BE54-4220-8290-4C0F74C170F1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396381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81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D78034-4403-4F7B-B8BB-B77D0C5CA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51" y="0"/>
            <a:ext cx="9263686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5030380-9643-45C1-83F6-A8AC040A7BCA}"/>
              </a:ext>
            </a:extLst>
          </p:cNvPr>
          <p:cNvGrpSpPr/>
          <p:nvPr/>
        </p:nvGrpSpPr>
        <p:grpSpPr>
          <a:xfrm>
            <a:off x="1710687" y="3812670"/>
            <a:ext cx="2972903" cy="2966114"/>
            <a:chOff x="1710686" y="3812670"/>
            <a:chExt cx="2972904" cy="2966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DE6E60-122D-48CB-A598-B93E377ED59A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BA5FC6-28AA-48D8-B884-6A00725919D2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862F16-23E3-47A6-9780-CF4DD4749071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987AB6-8459-4A19-968E-D89C6CE414F9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608C29-6A1C-4B1C-98A3-8019470E01B9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0B03020-DCD8-417C-A3E5-6EEA7CB30BA8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71654E-8AFB-46AF-86A5-22280AABE320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38020F-832C-45F5-B645-B2E4B097D8B3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8326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620D34-ECD5-4DD6-850E-F1188D9D73D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543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A66B66-139F-4D9C-8A08-52887C0B1F60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20973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93A8C9-D252-41C1-A316-1A4F8E42CABD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03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10D913-C780-4876-995C-F8C69C13BC4C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71929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E80252-9C15-4441-B03F-1565063EB67A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3415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E47637-8174-4767-A988-68A63143770F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40079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AC29D2-E675-4B53-A4A0-BBBF816070F8}"/>
              </a:ext>
            </a:extLst>
          </p:cNvPr>
          <p:cNvGrpSpPr/>
          <p:nvPr/>
        </p:nvGrpSpPr>
        <p:grpSpPr>
          <a:xfrm>
            <a:off x="7186042" y="3812670"/>
            <a:ext cx="2968487" cy="2966114"/>
            <a:chOff x="1710686" y="3812670"/>
            <a:chExt cx="2968487" cy="296611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E801876-1F96-468D-A42A-7AC2F2DEF42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372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A5D555-7B4C-4E5E-81D8-B7C7A926F991}"/>
                </a:ext>
              </a:extLst>
            </p:cNvPr>
            <p:cNvCxnSpPr>
              <a:cxnSpLocks/>
            </p:cNvCxnSpPr>
            <p:nvPr/>
          </p:nvCxnSpPr>
          <p:spPr>
            <a:xfrm>
              <a:off x="2450597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1111A5E-B25E-4566-96A4-998652A6AF6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075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3BF600E-DC20-4A4D-AE3E-AA04FB9C4A2A}"/>
                </a:ext>
              </a:extLst>
            </p:cNvPr>
            <p:cNvCxnSpPr>
              <a:cxnSpLocks/>
            </p:cNvCxnSpPr>
            <p:nvPr/>
          </p:nvCxnSpPr>
          <p:spPr>
            <a:xfrm>
              <a:off x="3201554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0F52970-C5B4-4A99-8879-58BD6C8C6041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8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B5AFC96-6D81-4D41-B159-5F968A201119}"/>
                </a:ext>
              </a:extLst>
            </p:cNvPr>
            <p:cNvCxnSpPr>
              <a:cxnSpLocks/>
            </p:cNvCxnSpPr>
            <p:nvPr/>
          </p:nvCxnSpPr>
          <p:spPr>
            <a:xfrm>
              <a:off x="3934840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2C96C3B-A9E8-4065-BC65-FF8A094B9BFE}"/>
                </a:ext>
              </a:extLst>
            </p:cNvPr>
            <p:cNvCxnSpPr>
              <a:cxnSpLocks/>
            </p:cNvCxnSpPr>
            <p:nvPr/>
          </p:nvCxnSpPr>
          <p:spPr>
            <a:xfrm>
              <a:off x="4310319" y="3812670"/>
              <a:ext cx="0" cy="29661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8F20C62-53C5-4DB7-A2C7-363C0694E0A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17885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3CEF65-EEC7-4C1F-A4D0-5A487E7EF70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5499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CA688A1-180A-4790-8C83-046D9DE516D6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4916556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29969E-40B5-4106-90B6-61530B7BD7D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287615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762EBC-F846-4907-B7C2-DAC1EAA82BB2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5667512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04F1055-0F85-4CCF-B016-81E5880B878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029738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87E5455-BE54-4220-8290-4C0F74C170F1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86" y="6396381"/>
              <a:ext cx="29684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137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05B26B-24D5-45E5-8D31-2884651E2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21"/>
          <a:stretch/>
        </p:blipFill>
        <p:spPr>
          <a:xfrm>
            <a:off x="2341546" y="766733"/>
            <a:ext cx="3913358" cy="2201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455F7-F7E3-4D8E-9317-233D2FE3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45"/>
          <a:stretch/>
        </p:blipFill>
        <p:spPr>
          <a:xfrm>
            <a:off x="6861725" y="766733"/>
            <a:ext cx="3372740" cy="2530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91F707-54A0-4A7A-ACCA-A2CFD3A06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2"/>
          <a:stretch/>
        </p:blipFill>
        <p:spPr>
          <a:xfrm>
            <a:off x="2341546" y="3297537"/>
            <a:ext cx="3913357" cy="2745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29E00A-4D0B-41C3-96DF-6807DCDAC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82"/>
          <a:stretch/>
        </p:blipFill>
        <p:spPr>
          <a:xfrm>
            <a:off x="6861725" y="4222610"/>
            <a:ext cx="3372740" cy="1820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73E992-5C86-4332-90D5-3240CC29E6DE}"/>
              </a:ext>
            </a:extLst>
          </p:cNvPr>
          <p:cNvSpPr txBox="1"/>
          <p:nvPr/>
        </p:nvSpPr>
        <p:spPr>
          <a:xfrm>
            <a:off x="1385799" y="34077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aHash</a:t>
            </a:r>
            <a:endParaRPr lang="en-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D186B4-3A5B-4DF8-82D2-13692CCE1F6F}"/>
              </a:ext>
            </a:extLst>
          </p:cNvPr>
          <p:cNvSpPr/>
          <p:nvPr/>
        </p:nvSpPr>
        <p:spPr>
          <a:xfrm>
            <a:off x="2782957" y="903041"/>
            <a:ext cx="3169162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B1EB68-2816-4038-8E51-299FBA215B9A}"/>
              </a:ext>
            </a:extLst>
          </p:cNvPr>
          <p:cNvSpPr/>
          <p:nvPr/>
        </p:nvSpPr>
        <p:spPr>
          <a:xfrm>
            <a:off x="6963514" y="1794723"/>
            <a:ext cx="3169162" cy="391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CCBD862-05DD-435D-B850-20A36848E101}"/>
              </a:ext>
            </a:extLst>
          </p:cNvPr>
          <p:cNvSpPr/>
          <p:nvPr/>
        </p:nvSpPr>
        <p:spPr>
          <a:xfrm>
            <a:off x="6963514" y="4338682"/>
            <a:ext cx="3169162" cy="155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7C9DD3-68C6-45E5-9244-F4437B01C762}"/>
              </a:ext>
            </a:extLst>
          </p:cNvPr>
          <p:cNvSpPr/>
          <p:nvPr/>
        </p:nvSpPr>
        <p:spPr>
          <a:xfrm>
            <a:off x="2573259" y="3297537"/>
            <a:ext cx="3429976" cy="22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82E029-B8E6-4843-8F0D-4962A5314E33}"/>
              </a:ext>
            </a:extLst>
          </p:cNvPr>
          <p:cNvSpPr/>
          <p:nvPr/>
        </p:nvSpPr>
        <p:spPr>
          <a:xfrm>
            <a:off x="2522143" y="4670277"/>
            <a:ext cx="3350463" cy="191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239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873E992-5C86-4332-90D5-3240CC29E6DE}"/>
              </a:ext>
            </a:extLst>
          </p:cNvPr>
          <p:cNvSpPr txBox="1"/>
          <p:nvPr/>
        </p:nvSpPr>
        <p:spPr>
          <a:xfrm>
            <a:off x="1385799" y="34077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pHash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51B63-A590-4A5A-890F-F4FCF2200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36"/>
          <a:stretch/>
        </p:blipFill>
        <p:spPr>
          <a:xfrm>
            <a:off x="2141989" y="3285556"/>
            <a:ext cx="3930137" cy="1798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06816-CEE5-4886-B6C4-81B77F64B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31"/>
          <a:stretch/>
        </p:blipFill>
        <p:spPr>
          <a:xfrm>
            <a:off x="2158768" y="1185529"/>
            <a:ext cx="3913358" cy="1798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0CA75-669B-44DC-AFD8-FC3E9BCD5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31"/>
          <a:stretch/>
        </p:blipFill>
        <p:spPr>
          <a:xfrm>
            <a:off x="6289798" y="1185528"/>
            <a:ext cx="3913358" cy="1798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42AA54-37F0-45D2-9F67-D57AB4AC4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60"/>
          <a:stretch/>
        </p:blipFill>
        <p:spPr>
          <a:xfrm>
            <a:off x="6289798" y="3296361"/>
            <a:ext cx="3913358" cy="1787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1409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3105</TotalTime>
  <Words>72</Words>
  <Application>Microsoft Office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playground</dc:creator>
  <cp:lastModifiedBy>playground</cp:lastModifiedBy>
  <cp:revision>14</cp:revision>
  <dcterms:created xsi:type="dcterms:W3CDTF">2022-01-12T21:45:59Z</dcterms:created>
  <dcterms:modified xsi:type="dcterms:W3CDTF">2022-01-16T20:15:43Z</dcterms:modified>
</cp:coreProperties>
</file>